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197273" y="908274"/>
            <a:ext cx="27494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IL-2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#200-010)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89836" y="5304141"/>
            <a:ext cx="4140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IL-2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Samples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26064"/>
            <a:ext cx="3654425" cy="345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32</cp:revision>
  <dcterms:created xsi:type="dcterms:W3CDTF">2011-09-08T13:23:55Z</dcterms:created>
  <dcterms:modified xsi:type="dcterms:W3CDTF">2015-03-23T11:51:06Z</dcterms:modified>
</cp:coreProperties>
</file>